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75" r:id="rId6"/>
    <p:sldId id="262" r:id="rId7"/>
    <p:sldId id="276" r:id="rId8"/>
    <p:sldId id="263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7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5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94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8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6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2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08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7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59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1CE8-BDAC-4B7A-8EB6-79C16C558F39}" type="datetimeFigureOut">
              <a:rPr lang="en-IN" smtClean="0"/>
              <a:t>22-02-2019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ABD02AC-F247-4861-A1F1-C67F72DD5DE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5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FDC2-9AFD-4B50-908E-C2E83CBBF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68581"/>
          </a:xfrm>
        </p:spPr>
        <p:txBody>
          <a:bodyPr>
            <a:normAutofit/>
          </a:bodyPr>
          <a:lstStyle/>
          <a:p>
            <a:r>
              <a:rPr lang="en-IN" sz="4400" b="1" dirty="0"/>
              <a:t>Tech-update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40E00-A237-48A8-A074-4BAF4C030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3919"/>
            <a:ext cx="9144000" cy="2212759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Team Members:</a:t>
            </a:r>
          </a:p>
          <a:p>
            <a:pPr algn="r"/>
            <a:r>
              <a:rPr lang="en-IN" dirty="0"/>
              <a:t>Sabareeswaran s(16bit005)</a:t>
            </a:r>
          </a:p>
          <a:p>
            <a:pPr algn="r"/>
            <a:r>
              <a:rPr lang="en-IN" dirty="0"/>
              <a:t>NISHANTH m(16bit033)</a:t>
            </a:r>
          </a:p>
          <a:p>
            <a:pPr algn="r"/>
            <a:r>
              <a:rPr lang="en-IN" dirty="0" err="1"/>
              <a:t>Rakunanthan</a:t>
            </a:r>
            <a:r>
              <a:rPr lang="en-IN" dirty="0"/>
              <a:t> k s(16bit021)</a:t>
            </a:r>
          </a:p>
        </p:txBody>
      </p:sp>
    </p:spTree>
    <p:extLst>
      <p:ext uri="{BB962C8B-B14F-4D97-AF65-F5344CB8AC3E}">
        <p14:creationId xmlns:p14="http://schemas.microsoft.com/office/powerpoint/2010/main" val="65489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AAD4-2728-4EFD-9F9F-082002A7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A578-738C-41FD-9E66-BE43E9311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If the new user has been registered in the application, the user details such as name, email, mobile.no, password has been stored in the database.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details should be used for the user’s further login verifications.</a:t>
            </a:r>
          </a:p>
        </p:txBody>
      </p:sp>
    </p:spTree>
    <p:extLst>
      <p:ext uri="{BB962C8B-B14F-4D97-AF65-F5344CB8AC3E}">
        <p14:creationId xmlns:p14="http://schemas.microsoft.com/office/powerpoint/2010/main" val="194856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F983-3496-47E8-B72E-9F0F6B50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31" y="85428"/>
            <a:ext cx="9603275" cy="651420"/>
          </a:xfrm>
        </p:spPr>
        <p:txBody>
          <a:bodyPr/>
          <a:lstStyle/>
          <a:p>
            <a:r>
              <a:rPr lang="en-IN" dirty="0"/>
              <a:t>Special offers: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18D75-6DF6-492A-B16C-A3FCD6063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736848"/>
            <a:ext cx="10528917" cy="4728915"/>
          </a:xfrm>
        </p:spPr>
      </p:pic>
    </p:spTree>
    <p:extLst>
      <p:ext uri="{BB962C8B-B14F-4D97-AF65-F5344CB8AC3E}">
        <p14:creationId xmlns:p14="http://schemas.microsoft.com/office/powerpoint/2010/main" val="16090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35EB-665B-4625-A4C9-36C4C5D9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 Deals of the 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60EC-FF73-474C-B456-AE8977C9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special deals of the day are displayed in the home page.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deals have some limited time period and the deals </a:t>
            </a:r>
            <a:r>
              <a:rPr lang="en-IN" sz="2800" dirty="0" err="1"/>
              <a:t>disapper</a:t>
            </a:r>
            <a:r>
              <a:rPr lang="en-IN" sz="2800" dirty="0"/>
              <a:t> after the time exceeds.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5550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90D-6AC0-4130-9D61-992A7F9E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54" y="191961"/>
            <a:ext cx="9603275" cy="518254"/>
          </a:xfrm>
        </p:spPr>
        <p:txBody>
          <a:bodyPr>
            <a:normAutofit fontScale="90000"/>
          </a:bodyPr>
          <a:lstStyle/>
          <a:p>
            <a:r>
              <a:rPr lang="en-IN" dirty="0"/>
              <a:t>Laptops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C4F9E-F4DE-49A5-ABCF-A2733DF3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4" y="914400"/>
            <a:ext cx="10857390" cy="4722920"/>
          </a:xfrm>
        </p:spPr>
      </p:pic>
    </p:spTree>
    <p:extLst>
      <p:ext uri="{BB962C8B-B14F-4D97-AF65-F5344CB8AC3E}">
        <p14:creationId xmlns:p14="http://schemas.microsoft.com/office/powerpoint/2010/main" val="69179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4D13-4169-4A2E-B0C5-C9811F3F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Laptops section: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A4175-47B7-4EC5-B346-9DB0D4AC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dirty="0"/>
              <a:t>The laptops of several brands are displayed.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actual price and the offer price are displayed.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user or the customer can give their reviews based on the purchased product.</a:t>
            </a:r>
          </a:p>
        </p:txBody>
      </p:sp>
    </p:spTree>
    <p:extLst>
      <p:ext uri="{BB962C8B-B14F-4D97-AF65-F5344CB8AC3E}">
        <p14:creationId xmlns:p14="http://schemas.microsoft.com/office/powerpoint/2010/main" val="339712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A856-6715-4BFA-806C-745B4A48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02" y="174205"/>
            <a:ext cx="9603275" cy="587718"/>
          </a:xfrm>
        </p:spPr>
        <p:txBody>
          <a:bodyPr/>
          <a:lstStyle/>
          <a:p>
            <a:r>
              <a:rPr lang="en-IN" dirty="0"/>
              <a:t>Smartphones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9FF09-EC6F-4916-842D-B4BAF2869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2" y="1003177"/>
            <a:ext cx="10164932" cy="4714042"/>
          </a:xfrm>
        </p:spPr>
      </p:pic>
    </p:spTree>
    <p:extLst>
      <p:ext uri="{BB962C8B-B14F-4D97-AF65-F5344CB8AC3E}">
        <p14:creationId xmlns:p14="http://schemas.microsoft.com/office/powerpoint/2010/main" val="279903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D854-B92F-476D-B491-3FD03990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58" y="218594"/>
            <a:ext cx="9603275" cy="518254"/>
          </a:xfrm>
        </p:spPr>
        <p:txBody>
          <a:bodyPr>
            <a:normAutofit fontScale="90000"/>
          </a:bodyPr>
          <a:lstStyle/>
          <a:p>
            <a:r>
              <a:rPr lang="en-IN" dirty="0"/>
              <a:t>Cameras section: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268ED-CD6F-446B-B52F-255A0770D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2" y="736848"/>
            <a:ext cx="10413507" cy="4980371"/>
          </a:xfrm>
        </p:spPr>
      </p:pic>
    </p:spTree>
    <p:extLst>
      <p:ext uri="{BB962C8B-B14F-4D97-AF65-F5344CB8AC3E}">
        <p14:creationId xmlns:p14="http://schemas.microsoft.com/office/powerpoint/2010/main" val="266297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F66-B449-44D2-8816-B8B55044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99" y="236349"/>
            <a:ext cx="9603275" cy="518254"/>
          </a:xfrm>
        </p:spPr>
        <p:txBody>
          <a:bodyPr>
            <a:normAutofit fontScale="90000"/>
          </a:bodyPr>
          <a:lstStyle/>
          <a:p>
            <a:r>
              <a:rPr lang="en-IN" dirty="0"/>
              <a:t>Checkout: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079614-2048-438E-96B7-B5E92065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2" y="754602"/>
            <a:ext cx="10333607" cy="5042515"/>
          </a:xfrm>
        </p:spPr>
      </p:pic>
    </p:spTree>
    <p:extLst>
      <p:ext uri="{BB962C8B-B14F-4D97-AF65-F5344CB8AC3E}">
        <p14:creationId xmlns:p14="http://schemas.microsoft.com/office/powerpoint/2010/main" val="242826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B0EA-CD22-4A7C-B9DF-0C172C5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78" y="103184"/>
            <a:ext cx="9603275" cy="587718"/>
          </a:xfrm>
        </p:spPr>
        <p:txBody>
          <a:bodyPr/>
          <a:lstStyle/>
          <a:p>
            <a:r>
              <a:rPr lang="en-IN" dirty="0"/>
              <a:t>User reviews: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04F1B-D354-4366-8F5E-4EAAAE0F9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861134"/>
            <a:ext cx="10342485" cy="4820575"/>
          </a:xfrm>
        </p:spPr>
      </p:pic>
    </p:spTree>
    <p:extLst>
      <p:ext uri="{BB962C8B-B14F-4D97-AF65-F5344CB8AC3E}">
        <p14:creationId xmlns:p14="http://schemas.microsoft.com/office/powerpoint/2010/main" val="141939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B29-87AF-4277-A5F7-250C9206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802339"/>
          </a:xfrm>
        </p:spPr>
        <p:txBody>
          <a:bodyPr/>
          <a:lstStyle/>
          <a:p>
            <a:r>
              <a:rPr lang="en-IN" dirty="0"/>
              <a:t>Front end: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962B-CE8E-49FD-BF5F-24550AA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HTML</a:t>
            </a:r>
          </a:p>
          <a:p>
            <a:r>
              <a:rPr lang="en-IN" sz="2800" dirty="0"/>
              <a:t>CSS</a:t>
            </a:r>
          </a:p>
          <a:p>
            <a:r>
              <a:rPr lang="en-IN" sz="2800" dirty="0"/>
              <a:t>BOOTSTRAP</a:t>
            </a:r>
          </a:p>
          <a:p>
            <a:r>
              <a:rPr lang="en-IN" sz="2800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82817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2530-7735-474C-B2E9-85EC194C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95" y="758205"/>
            <a:ext cx="9603275" cy="1049235"/>
          </a:xfrm>
        </p:spPr>
        <p:txBody>
          <a:bodyPr/>
          <a:lstStyle/>
          <a:p>
            <a:r>
              <a:rPr lang="en-IN" b="1" dirty="0"/>
              <a:t>Problem</a:t>
            </a:r>
            <a:r>
              <a:rPr lang="en-IN" dirty="0"/>
              <a:t> </a:t>
            </a:r>
            <a:r>
              <a:rPr lang="en-IN" b="1" dirty="0"/>
              <a:t>Statement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FF52-7661-4DC9-8288-4E0EE20F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854" y="1958790"/>
            <a:ext cx="10515600" cy="3616387"/>
          </a:xfrm>
        </p:spPr>
        <p:txBody>
          <a:bodyPr>
            <a:normAutofit/>
          </a:bodyPr>
          <a:lstStyle/>
          <a:p>
            <a:r>
              <a:rPr lang="en-IN" sz="2800" dirty="0"/>
              <a:t>The updates in the Technology and Electronic Gadgets are complex to find in a single webpage.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comparison of the specifications as well as price is also complex.</a:t>
            </a:r>
          </a:p>
        </p:txBody>
      </p:sp>
    </p:spTree>
    <p:extLst>
      <p:ext uri="{BB962C8B-B14F-4D97-AF65-F5344CB8AC3E}">
        <p14:creationId xmlns:p14="http://schemas.microsoft.com/office/powerpoint/2010/main" val="122886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DADE-2604-49CE-AC53-95DFB09A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END: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1E0B-3307-4056-85C9-1D829F35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XAMPP</a:t>
            </a:r>
          </a:p>
          <a:p>
            <a:r>
              <a:rPr lang="en-IN" sz="2800" dirty="0"/>
              <a:t>SQLite</a:t>
            </a:r>
          </a:p>
          <a:p>
            <a:r>
              <a:rPr lang="en-IN" sz="2800" dirty="0"/>
              <a:t>Php</a:t>
            </a:r>
          </a:p>
          <a:p>
            <a:r>
              <a:rPr lang="en-IN" sz="2800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46327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81A3B-AC99-463C-8A95-5F0A3D515A69}"/>
              </a:ext>
            </a:extLst>
          </p:cNvPr>
          <p:cNvSpPr txBox="1"/>
          <p:nvPr/>
        </p:nvSpPr>
        <p:spPr>
          <a:xfrm>
            <a:off x="4153838" y="2769833"/>
            <a:ext cx="3960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238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7030-90F5-4B66-A825-F06120FB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Solution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C7FD-19B3-42D2-BC40-5D43B7951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3600" dirty="0"/>
              <a:t>The updates in the Technology are updated in the web page when the organisation officially releases the update.</a:t>
            </a:r>
          </a:p>
          <a:p>
            <a:pPr marL="0" indent="0">
              <a:buNone/>
            </a:pPr>
            <a:endParaRPr lang="en-IN" sz="3600" dirty="0"/>
          </a:p>
          <a:p>
            <a:r>
              <a:rPr lang="en-IN" sz="3600" dirty="0"/>
              <a:t>The Electronic gadgets which are introduced recently are also updated in the webpage.</a:t>
            </a:r>
          </a:p>
          <a:p>
            <a:pPr marL="0" indent="0">
              <a:buNone/>
            </a:pPr>
            <a:endParaRPr lang="en-IN" sz="3600" dirty="0"/>
          </a:p>
          <a:p>
            <a:r>
              <a:rPr lang="en-IN" sz="3600" dirty="0"/>
              <a:t>It is easy to find all the updates in a single web page.</a:t>
            </a:r>
          </a:p>
        </p:txBody>
      </p:sp>
    </p:spTree>
    <p:extLst>
      <p:ext uri="{BB962C8B-B14F-4D97-AF65-F5344CB8AC3E}">
        <p14:creationId xmlns:p14="http://schemas.microsoft.com/office/powerpoint/2010/main" val="380166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FB84-CC0D-48DF-8388-15B431D4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58" y="307369"/>
            <a:ext cx="9603275" cy="216413"/>
          </a:xfrm>
        </p:spPr>
        <p:txBody>
          <a:bodyPr>
            <a:normAutofit fontScale="90000"/>
          </a:bodyPr>
          <a:lstStyle/>
          <a:p>
            <a:r>
              <a:rPr lang="en-IN" dirty="0"/>
              <a:t>Home page: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2FB14E-85DC-4850-80CE-5098ADC20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1" y="923278"/>
            <a:ext cx="10324729" cy="4820574"/>
          </a:xfrm>
        </p:spPr>
      </p:pic>
    </p:spTree>
    <p:extLst>
      <p:ext uri="{BB962C8B-B14F-4D97-AF65-F5344CB8AC3E}">
        <p14:creationId xmlns:p14="http://schemas.microsoft.com/office/powerpoint/2010/main" val="360055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E393-4DC7-494A-9BD7-95E8EEB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39B2-F460-45BF-A1F5-6D4AF347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categories of the available products are displayed in the home page.</a:t>
            </a:r>
          </a:p>
          <a:p>
            <a:r>
              <a:rPr lang="en-IN" sz="2800" dirty="0"/>
              <a:t>The user can select the category and view the products.</a:t>
            </a:r>
          </a:p>
          <a:p>
            <a:r>
              <a:rPr lang="en-IN" sz="2800" dirty="0"/>
              <a:t>The new products are also displayed as a suggestion in the home page.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4144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F0DB-8FBB-49B2-9B01-C3FF8A51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61" y="262982"/>
            <a:ext cx="9603275" cy="411722"/>
          </a:xfrm>
        </p:spPr>
        <p:txBody>
          <a:bodyPr>
            <a:normAutofit fontScale="90000"/>
          </a:bodyPr>
          <a:lstStyle/>
          <a:p>
            <a:r>
              <a:rPr lang="en-IN" dirty="0"/>
              <a:t>User login: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D368B-55B4-49E8-AA8B-1F2ED797B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2" y="763480"/>
            <a:ext cx="10568786" cy="5007005"/>
          </a:xfrm>
        </p:spPr>
      </p:pic>
    </p:spTree>
    <p:extLst>
      <p:ext uri="{BB962C8B-B14F-4D97-AF65-F5344CB8AC3E}">
        <p14:creationId xmlns:p14="http://schemas.microsoft.com/office/powerpoint/2010/main" val="236571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07B0-146F-45E4-A930-334EEB89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AE20-702C-45E1-A95E-4D57154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login page has both sign in and signup for the user.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If the user is new user, the user have to sign up in the application and have to login with the registered username  and password.</a:t>
            </a:r>
          </a:p>
        </p:txBody>
      </p:sp>
    </p:spTree>
    <p:extLst>
      <p:ext uri="{BB962C8B-B14F-4D97-AF65-F5344CB8AC3E}">
        <p14:creationId xmlns:p14="http://schemas.microsoft.com/office/powerpoint/2010/main" val="318934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96FA-5385-4250-B4C6-E8BA7002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99495"/>
            <a:ext cx="9603275" cy="514905"/>
          </a:xfrm>
        </p:spPr>
        <p:txBody>
          <a:bodyPr>
            <a:normAutofit fontScale="90000"/>
          </a:bodyPr>
          <a:lstStyle/>
          <a:p>
            <a:r>
              <a:rPr lang="en-IN" dirty="0"/>
              <a:t>Signup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EFFDE9-C8DC-45B4-B7FF-8B2B07055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4" y="1056443"/>
            <a:ext cx="10156054" cy="4714042"/>
          </a:xfrm>
        </p:spPr>
      </p:pic>
    </p:spTree>
    <p:extLst>
      <p:ext uri="{BB962C8B-B14F-4D97-AF65-F5344CB8AC3E}">
        <p14:creationId xmlns:p14="http://schemas.microsoft.com/office/powerpoint/2010/main" val="51485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7592-3C9B-4FEF-ACFA-BA0CE803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12" y="280737"/>
            <a:ext cx="9603275" cy="587718"/>
          </a:xfrm>
        </p:spPr>
        <p:txBody>
          <a:bodyPr/>
          <a:lstStyle/>
          <a:p>
            <a:r>
              <a:rPr lang="en-IN" dirty="0"/>
              <a:t>User details stored in database: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2E9FF4-D016-4EC3-A42C-9A63B4F57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7" y="911287"/>
            <a:ext cx="10715613" cy="4748271"/>
          </a:xfrm>
        </p:spPr>
      </p:pic>
    </p:spTree>
    <p:extLst>
      <p:ext uri="{BB962C8B-B14F-4D97-AF65-F5344CB8AC3E}">
        <p14:creationId xmlns:p14="http://schemas.microsoft.com/office/powerpoint/2010/main" val="5502400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70</TotalTime>
  <Words>351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Tech-update</vt:lpstr>
      <vt:lpstr>Problem Statement:</vt:lpstr>
      <vt:lpstr>Solution:</vt:lpstr>
      <vt:lpstr>Home page:</vt:lpstr>
      <vt:lpstr>Home page:</vt:lpstr>
      <vt:lpstr>User login:</vt:lpstr>
      <vt:lpstr>Login page:</vt:lpstr>
      <vt:lpstr>Signup page:</vt:lpstr>
      <vt:lpstr>User details stored in database:</vt:lpstr>
      <vt:lpstr>Database:</vt:lpstr>
      <vt:lpstr>Special offers:</vt:lpstr>
      <vt:lpstr>Special Deals of the day:</vt:lpstr>
      <vt:lpstr>Laptops section:</vt:lpstr>
      <vt:lpstr>Laptops section:</vt:lpstr>
      <vt:lpstr>Smartphones section:</vt:lpstr>
      <vt:lpstr>Cameras section:</vt:lpstr>
      <vt:lpstr>Checkout:</vt:lpstr>
      <vt:lpstr>User reviews:</vt:lpstr>
      <vt:lpstr>Front end:</vt:lpstr>
      <vt:lpstr>BACK END: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Updates Management system</dc:title>
  <dc:creator>sabareeswaran senthilkumar</dc:creator>
  <cp:lastModifiedBy>sabareeswaran senthilkumar</cp:lastModifiedBy>
  <cp:revision>22</cp:revision>
  <dcterms:created xsi:type="dcterms:W3CDTF">2019-01-23T10:49:17Z</dcterms:created>
  <dcterms:modified xsi:type="dcterms:W3CDTF">2019-02-22T06:15:04Z</dcterms:modified>
</cp:coreProperties>
</file>